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2"/>
  </p:notesMasterIdLst>
  <p:sldIdLst>
    <p:sldId id="349" r:id="rId3"/>
    <p:sldId id="372" r:id="rId4"/>
    <p:sldId id="370" r:id="rId5"/>
    <p:sldId id="375" r:id="rId6"/>
    <p:sldId id="376" r:id="rId7"/>
    <p:sldId id="378" r:id="rId8"/>
    <p:sldId id="379" r:id="rId9"/>
    <p:sldId id="377" r:id="rId10"/>
    <p:sldId id="380" r:id="rId11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B1324"/>
    <a:srgbClr val="E4E4E4"/>
    <a:srgbClr val="DBDBDB"/>
    <a:srgbClr val="CDCDCD"/>
    <a:srgbClr val="DDDDDD"/>
    <a:srgbClr val="C0C0C0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5021" autoAdjust="0"/>
    <p:restoredTop sz="93505" autoAdjust="0"/>
  </p:normalViewPr>
  <p:slideViewPr>
    <p:cSldViewPr>
      <p:cViewPr>
        <p:scale>
          <a:sx n="90" d="100"/>
          <a:sy n="90" d="100"/>
        </p:scale>
        <p:origin x="-2172" y="-408"/>
      </p:cViewPr>
      <p:guideLst>
        <p:guide orient="horz" pos="2160"/>
        <p:guide pos="2880"/>
        <p:guide pos="158"/>
        <p:guide pos="4558"/>
        <p:guide pos="11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64" y="-96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8D450551-305E-4802-95B0-82D01431DE4F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AEBADC78-8E08-4A00-BBAA-F4DE47B27FE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8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22B3A0-2010-48AA-BEFC-0960DBB40286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8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620537-7F48-4C3B-9D9B-E01CF6D32CC6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8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4E64F8-CE27-4FC1-B861-025C948772F7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8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124D3E-3DD0-43DD-897B-86DCD49CC5DE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8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462824-9B0B-4BA2-9D18-58B384C6872E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8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BD2777-6752-4D30-B9C0-5215C58279CC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3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문서명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3114675" y="53975"/>
            <a:ext cx="719138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Ver.</a:t>
            </a: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53975" y="593725"/>
            <a:ext cx="9018588" cy="619283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dirty="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53975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시스템명</a:t>
            </a: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54000" y="414000"/>
            <a:ext cx="900000" cy="1800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단위업무</a:t>
            </a:r>
            <a:endParaRPr kumimoji="0" lang="ko-KR" altLang="en-US" sz="800" b="0" dirty="0">
              <a:ln w="3175"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 bwMode="auto">
          <a:xfrm>
            <a:off x="954088" y="53975"/>
            <a:ext cx="2160587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/>
            <a:r>
              <a:rPr kumimoji="0" lang="ko-KR" altLang="en-US" sz="800" b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작업요청 사항</a:t>
            </a: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954088" y="233363"/>
            <a:ext cx="36004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954088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3833813" y="53975"/>
            <a:ext cx="72072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1.0</a:t>
            </a: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4572000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작성팀</a:t>
            </a: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작성자</a:t>
            </a: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6911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작성일자</a:t>
            </a: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4572000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시스템구분</a:t>
            </a:r>
          </a:p>
        </p:txBody>
      </p:sp>
      <p:sp>
        <p:nvSpPr>
          <p:cNvPr id="14" name="직사각형 13"/>
          <p:cNvSpPr/>
          <p:nvPr userDrawn="1"/>
        </p:nvSpPr>
        <p:spPr bwMode="auto">
          <a:xfrm>
            <a:off x="4572000" y="414338"/>
            <a:ext cx="900113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</a:p>
        </p:txBody>
      </p:sp>
      <p:sp>
        <p:nvSpPr>
          <p:cNvPr id="15" name="직사각형 14"/>
          <p:cNvSpPr/>
          <p:nvPr userDrawn="1"/>
        </p:nvSpPr>
        <p:spPr bwMode="auto">
          <a:xfrm>
            <a:off x="5472113" y="53975"/>
            <a:ext cx="1439862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/>
            <a:r>
              <a:rPr kumimoji="0" lang="ko-KR" altLang="en-US" sz="800" b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미리암</a:t>
            </a:r>
          </a:p>
        </p:txBody>
      </p:sp>
      <p:sp>
        <p:nvSpPr>
          <p:cNvPr id="16" name="직사각형 15"/>
          <p:cNvSpPr/>
          <p:nvPr userDrawn="1"/>
        </p:nvSpPr>
        <p:spPr bwMode="auto">
          <a:xfrm>
            <a:off x="5472113" y="233363"/>
            <a:ext cx="1439862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 bwMode="auto">
          <a:xfrm>
            <a:off x="5472113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7812088" y="53975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 userDrawn="1"/>
        </p:nvSpPr>
        <p:spPr bwMode="auto">
          <a:xfrm>
            <a:off x="6911975" y="234950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Page</a:t>
            </a: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 userDrawn="1"/>
        </p:nvSpPr>
        <p:spPr bwMode="auto">
          <a:xfrm>
            <a:off x="7812088" y="234950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812088" y="212725"/>
            <a:ext cx="12604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08AE3CE-75D1-425B-AF7D-EC1C546AFF35}" type="slidenum">
              <a:rPr kumimoji="0" lang="en-US" altLang="ko-KR" sz="800" b="0">
                <a:latin typeface="+mn-ea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800" b="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812088" y="34925"/>
            <a:ext cx="1260475" cy="214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fld id="{A6C7CC7C-FD82-4466-89D5-32F168BA1B18}" type="datetime1">
              <a:rPr kumimoji="0" lang="en-US" sz="800" b="0">
                <a:latin typeface="맑은 고딕"/>
                <a:ea typeface="맑은 고딕"/>
                <a:cs typeface="맑은 고딕"/>
              </a:rPr>
              <a:pPr algn="ctr"/>
              <a:t>11/8/2010</a:t>
            </a:fld>
            <a:endParaRPr kumimoji="0" lang="ko-KR" altLang="en-US" sz="800" b="0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7D9584ED-2A91-4164-B42E-0924F03FE088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AD691413-C962-4CA9-B9A9-B988630FF0C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5875C04C-992B-4408-B170-2B507D8ABA6E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D2962EE2-BA0F-48B3-98CD-D76A4CF4E2B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FA36015-5E5B-403D-84A0-2961C0D5C5F1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9903DF07-EDB4-41F3-A7EE-1E343048199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E0B26AD8-D086-4E20-90BA-EB719B749AF9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75536BB2-6F60-43B9-A586-A737E54AED7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C675C-BDE0-433D-A4D5-AC02E356C0AD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CAB07-1441-4716-B477-13AC3C4F8C2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53426-1282-49BE-93C2-4047C809512B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AFDEF-29BD-41F3-9C96-0075919FEC3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51950-1B9E-41D8-B0F6-B12AC61C2730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4FE42-45BD-4DD5-8EE5-7AF61C55698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FCE50-67AF-4207-BBBF-DE050E69879B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424B9-E069-4637-9C58-713AEDD1012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948DE-A7E9-4565-A686-0A7401E1B203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27BCF-3D31-459A-B670-004A76DB8C0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B6B7F-0938-4035-9E31-58AED043550D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056DC-0C79-4A88-B3C8-231454B6B49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3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문서명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3114675" y="53975"/>
            <a:ext cx="719138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Ver.</a:t>
            </a: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272338" y="846138"/>
            <a:ext cx="1800225" cy="451802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dirty="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53975" y="593725"/>
            <a:ext cx="7218363" cy="619283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0" dirty="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7272338" y="593725"/>
            <a:ext cx="1800225" cy="25241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화면설계</a:t>
            </a:r>
          </a:p>
        </p:txBody>
      </p:sp>
      <p:sp>
        <p:nvSpPr>
          <p:cNvPr id="7" name="직사각형 6"/>
          <p:cNvSpPr/>
          <p:nvPr userDrawn="1"/>
        </p:nvSpPr>
        <p:spPr bwMode="auto">
          <a:xfrm>
            <a:off x="7272338" y="5364163"/>
            <a:ext cx="1800225" cy="25241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주의사항</a:t>
            </a: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53975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시스템명</a:t>
            </a:r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54000" y="414000"/>
            <a:ext cx="900000" cy="1800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단위업무</a:t>
            </a:r>
            <a:endParaRPr kumimoji="0" lang="ko-KR" altLang="en-US" sz="800" b="0" dirty="0">
              <a:ln w="3175"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954088" y="53975"/>
            <a:ext cx="2160587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/>
            <a:r>
              <a:rPr kumimoji="0" lang="ko-KR" altLang="en-US" sz="800" b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작업요청 사항</a:t>
            </a:r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954088" y="233363"/>
            <a:ext cx="36004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954088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3833813" y="53975"/>
            <a:ext cx="72072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1.0</a:t>
            </a: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 bwMode="auto">
          <a:xfrm>
            <a:off x="4572000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작성팀</a:t>
            </a: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작성자</a:t>
            </a:r>
          </a:p>
        </p:txBody>
      </p:sp>
      <p:sp>
        <p:nvSpPr>
          <p:cNvPr id="15" name="직사각형 14"/>
          <p:cNvSpPr/>
          <p:nvPr userDrawn="1"/>
        </p:nvSpPr>
        <p:spPr bwMode="auto">
          <a:xfrm>
            <a:off x="6911975" y="53975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작성일자</a:t>
            </a:r>
          </a:p>
        </p:txBody>
      </p:sp>
      <p:sp>
        <p:nvSpPr>
          <p:cNvPr id="16" name="직사각형 15"/>
          <p:cNvSpPr/>
          <p:nvPr userDrawn="1"/>
        </p:nvSpPr>
        <p:spPr bwMode="auto">
          <a:xfrm>
            <a:off x="4572000" y="233363"/>
            <a:ext cx="900113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시스템구분</a:t>
            </a:r>
          </a:p>
        </p:txBody>
      </p:sp>
      <p:sp>
        <p:nvSpPr>
          <p:cNvPr id="17" name="직사각형 16"/>
          <p:cNvSpPr/>
          <p:nvPr userDrawn="1"/>
        </p:nvSpPr>
        <p:spPr bwMode="auto">
          <a:xfrm>
            <a:off x="4572000" y="414338"/>
            <a:ext cx="900113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5472113" y="53975"/>
            <a:ext cx="1439862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/>
            <a:r>
              <a:rPr kumimoji="0" lang="ko-KR" altLang="en-US" sz="800" b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미리암</a:t>
            </a:r>
          </a:p>
        </p:txBody>
      </p:sp>
      <p:sp>
        <p:nvSpPr>
          <p:cNvPr id="19" name="직사각형 18"/>
          <p:cNvSpPr/>
          <p:nvPr userDrawn="1"/>
        </p:nvSpPr>
        <p:spPr bwMode="auto">
          <a:xfrm>
            <a:off x="5472113" y="233363"/>
            <a:ext cx="36004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 userDrawn="1"/>
        </p:nvSpPr>
        <p:spPr bwMode="auto">
          <a:xfrm>
            <a:off x="5472113" y="414338"/>
            <a:ext cx="3600450" cy="1793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 bwMode="auto">
          <a:xfrm>
            <a:off x="7812088" y="53975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 userDrawn="1"/>
        </p:nvSpPr>
        <p:spPr bwMode="auto">
          <a:xfrm>
            <a:off x="7272338" y="5616575"/>
            <a:ext cx="1800225" cy="11699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 bwMode="auto">
          <a:xfrm>
            <a:off x="6911975" y="234950"/>
            <a:ext cx="900113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Page</a:t>
            </a: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 bwMode="auto">
          <a:xfrm>
            <a:off x="7813675" y="234950"/>
            <a:ext cx="1260475" cy="179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812088" y="212725"/>
            <a:ext cx="12604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66196DDF-CE6A-4D8D-BEE1-CC05F7EE3501}" type="slidenum">
              <a:rPr kumimoji="0" lang="en-US" altLang="ko-KR" sz="800" b="0">
                <a:latin typeface="+mn-ea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800" b="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812088" y="42863"/>
            <a:ext cx="1260475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fld id="{C429CC54-4C52-4D67-86F8-60B29EA6EFB0}" type="datetime1">
              <a:rPr kumimoji="0" lang="en-US" sz="800" b="0">
                <a:latin typeface="맑은 고딕"/>
                <a:ea typeface="맑은 고딕"/>
                <a:cs typeface="맑은 고딕"/>
              </a:rPr>
              <a:pPr algn="ctr"/>
              <a:t>11/8/2010</a:t>
            </a:fld>
            <a:endParaRPr kumimoji="0" lang="ko-KR" altLang="en-US" sz="800" b="0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1A48-E27D-46C3-B28C-B300252B9B62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CC7FC-B342-4A25-9474-E521A6D959A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40F5E-0F2A-4146-9ACB-27D12A883604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03000-19AB-4EFD-A5D0-821B5CFBEB6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88D4A-6490-421D-92F8-410AD07FB080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3CE2F-4DB0-4717-A1F2-5463EB7B6FC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E914-B1FE-4363-A214-76426C97FC3A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7D5BE-3E09-4783-888B-1F40B126CC3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ACD25-34A5-4DCC-8707-000E70C32310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24258-97B1-42CE-906E-A729D958674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456CEE9A-C6DF-48B7-9118-6CCBCB47DD65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0B739D94-01B8-461E-89B5-6A5EC221E1C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841C79F-9270-46A2-91DF-41D19B297090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EA7B7541-B3F9-4191-8273-4001DA97B84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D3E272E7-5E20-4033-89B8-699B37C42B99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79D9439-32CA-4C2C-83EE-D481ACC380E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5974C032-6543-4038-BC27-9735345EDABD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3FD7359F-3BE7-4A57-A133-6431885749F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C2F56280-8407-4830-A5AA-042143037199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E207FC31-AC6D-4546-A662-04645BFC00F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2EEB0DCE-1B38-4E71-AFDA-E38BD19B428A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5396487B-B6D7-4678-BFCB-BBD72161476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E50BE6D5-750C-44D9-BD12-EEB05CA61312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 b="0">
                <a:latin typeface="+mn-lt"/>
                <a:ea typeface="+mn-ea"/>
              </a:defRPr>
            </a:lvl1pPr>
          </a:lstStyle>
          <a:p>
            <a:pPr>
              <a:defRPr/>
            </a:pPr>
            <a:fld id="{658B71DB-E7BD-4EDE-871D-C1CC58E7271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536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7EEBE1-6DA2-4AAA-880C-C591752DBFAD}" type="datetimeFigureOut">
              <a:rPr lang="ko-KR" altLang="en-US"/>
              <a:pPr>
                <a:defRPr/>
              </a:pPr>
              <a:t>2010-11-08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A0514ED-E89C-4EC5-ADA3-E7530F3B8C6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cosmetics.co.kr/shop/main/html.php?htmid=proc/about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"/>
          <p:cNvSpPr txBox="1">
            <a:spLocks noChangeArrowheads="1"/>
          </p:cNvSpPr>
          <p:nvPr/>
        </p:nvSpPr>
        <p:spPr bwMode="auto">
          <a:xfrm>
            <a:off x="0" y="3143250"/>
            <a:ext cx="9144000" cy="366713"/>
          </a:xfrm>
          <a:prstGeom prst="rect">
            <a:avLst/>
          </a:prstGeom>
          <a:solidFill>
            <a:srgbClr val="FFB7B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b="0">
                <a:latin typeface="HY견고딕" pitchFamily="18" charset="-127"/>
                <a:ea typeface="HY견고딕" pitchFamily="18" charset="-127"/>
                <a:cs typeface="맑은 고딕"/>
              </a:rPr>
              <a:t>작업 요청 사항</a:t>
            </a:r>
            <a:endParaRPr kumimoji="0" lang="en-US" altLang="ko-KR" b="0">
              <a:latin typeface="HY견고딕" pitchFamily="18" charset="-127"/>
              <a:ea typeface="HY견고딕" pitchFamily="18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1"/>
          <p:cNvSpPr txBox="1">
            <a:spLocks noChangeArrowheads="1"/>
          </p:cNvSpPr>
          <p:nvPr/>
        </p:nvSpPr>
        <p:spPr bwMode="auto">
          <a:xfrm>
            <a:off x="0" y="3141663"/>
            <a:ext cx="9144000" cy="366712"/>
          </a:xfrm>
          <a:prstGeom prst="rect">
            <a:avLst/>
          </a:prstGeom>
          <a:solidFill>
            <a:srgbClr val="FFB7B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buFontTx/>
              <a:buAutoNum type="arabicPeriod"/>
            </a:pPr>
            <a:r>
              <a:rPr kumimoji="0" lang="ko-KR" altLang="en-US" b="0">
                <a:latin typeface="HY견고딕" pitchFamily="18" charset="-127"/>
                <a:ea typeface="HY견고딕" pitchFamily="18" charset="-127"/>
                <a:cs typeface="맑은 고딕"/>
              </a:rPr>
              <a:t>배너 영역 및 사이즈</a:t>
            </a:r>
            <a:endParaRPr kumimoji="0" lang="en-US" altLang="ko-KR" b="0">
              <a:latin typeface="HY견고딕" pitchFamily="18" charset="-127"/>
              <a:ea typeface="HY견고딕" pitchFamily="18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692150"/>
            <a:ext cx="6464300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75288" y="401638"/>
            <a:ext cx="28733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n-ea"/>
                <a:ea typeface="+mn-ea"/>
              </a:rPr>
              <a:t>홈</a:t>
            </a:r>
          </a:p>
        </p:txBody>
      </p:sp>
      <p:sp>
        <p:nvSpPr>
          <p:cNvPr id="30723" name="TextBox 5"/>
          <p:cNvSpPr txBox="1">
            <a:spLocks noChangeArrowheads="1"/>
          </p:cNvSpPr>
          <p:nvPr/>
        </p:nvSpPr>
        <p:spPr bwMode="auto">
          <a:xfrm>
            <a:off x="963613" y="395288"/>
            <a:ext cx="3600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sz="800" b="0">
                <a:latin typeface="맑은 고딕"/>
                <a:ea typeface="맑은 고딕"/>
                <a:cs typeface="맑은 고딕"/>
              </a:rPr>
              <a:t>메인배너 영역 및 사이즈</a:t>
            </a:r>
          </a:p>
        </p:txBody>
      </p:sp>
      <p:sp>
        <p:nvSpPr>
          <p:cNvPr id="30724" name="Oval 1859"/>
          <p:cNvSpPr>
            <a:spLocks noChangeArrowheads="1"/>
          </p:cNvSpPr>
          <p:nvPr/>
        </p:nvSpPr>
        <p:spPr bwMode="auto">
          <a:xfrm>
            <a:off x="1619250" y="1412875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725" name="Text Box 108"/>
          <p:cNvSpPr txBox="1">
            <a:spLocks noChangeArrowheads="1"/>
          </p:cNvSpPr>
          <p:nvPr/>
        </p:nvSpPr>
        <p:spPr bwMode="auto">
          <a:xfrm>
            <a:off x="7286625" y="1125538"/>
            <a:ext cx="1785938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900" b="0"/>
              <a:t>현재 영역은 </a:t>
            </a:r>
            <a:r>
              <a:rPr lang="en-US" altLang="ko-KR" sz="900" b="0"/>
              <a:t>770X290</a:t>
            </a:r>
            <a:r>
              <a:rPr lang="ko-KR" altLang="en-US" sz="900" b="0"/>
              <a:t>으로 잡혀 있으나 세로사이즈는 디자인에 맞게 조절 가능</a:t>
            </a:r>
          </a:p>
        </p:txBody>
      </p:sp>
      <p:sp>
        <p:nvSpPr>
          <p:cNvPr id="30726" name="Oval 1859"/>
          <p:cNvSpPr>
            <a:spLocks noChangeArrowheads="1"/>
          </p:cNvSpPr>
          <p:nvPr/>
        </p:nvSpPr>
        <p:spPr bwMode="auto">
          <a:xfrm>
            <a:off x="7308850" y="981075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63713" y="1557338"/>
            <a:ext cx="5111750" cy="1943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B1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배너영역</a:t>
            </a:r>
            <a:endParaRPr lang="en-US" altLang="ko-KR" dirty="0"/>
          </a:p>
          <a:p>
            <a:pPr algn="ctr">
              <a:defRPr/>
            </a:pPr>
            <a:r>
              <a:rPr lang="en-US" altLang="ko-KR" dirty="0"/>
              <a:t>770X290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1"/>
          <p:cNvSpPr txBox="1">
            <a:spLocks noChangeArrowheads="1"/>
          </p:cNvSpPr>
          <p:nvPr/>
        </p:nvSpPr>
        <p:spPr bwMode="auto">
          <a:xfrm>
            <a:off x="0" y="3074988"/>
            <a:ext cx="9144000" cy="366712"/>
          </a:xfrm>
          <a:prstGeom prst="rect">
            <a:avLst/>
          </a:prstGeom>
          <a:solidFill>
            <a:srgbClr val="FFB7B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/>
            <a:r>
              <a:rPr kumimoji="0" lang="en-US" altLang="ko-KR" b="0">
                <a:latin typeface="HY견고딕" pitchFamily="18" charset="-127"/>
                <a:ea typeface="HY견고딕" pitchFamily="18" charset="-127"/>
                <a:cs typeface="맑은 고딕"/>
              </a:rPr>
              <a:t>2. </a:t>
            </a:r>
            <a:r>
              <a:rPr kumimoji="0" lang="ko-KR" altLang="en-US" b="0">
                <a:latin typeface="HY견고딕" pitchFamily="18" charset="-127"/>
                <a:ea typeface="HY견고딕" pitchFamily="18" charset="-127"/>
                <a:cs typeface="맑은 고딕"/>
              </a:rPr>
              <a:t>롤링배너 요청사항</a:t>
            </a:r>
            <a:endParaRPr kumimoji="0" lang="en-US" altLang="ko-KR" b="0">
              <a:latin typeface="HY견고딕" pitchFamily="18" charset="-127"/>
              <a:ea typeface="HY견고딕" pitchFamily="18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 descr="http://www.luxbody.co.kr/shop/data/scriptrotator/1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692150"/>
            <a:ext cx="69469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79388" y="692150"/>
            <a:ext cx="6985000" cy="38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5288" y="401638"/>
            <a:ext cx="28733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n-ea"/>
                <a:ea typeface="+mn-ea"/>
              </a:rPr>
              <a:t>홈</a:t>
            </a:r>
          </a:p>
        </p:txBody>
      </p:sp>
      <p:sp>
        <p:nvSpPr>
          <p:cNvPr id="33796" name="TextBox 5"/>
          <p:cNvSpPr txBox="1">
            <a:spLocks noChangeArrowheads="1"/>
          </p:cNvSpPr>
          <p:nvPr/>
        </p:nvSpPr>
        <p:spPr bwMode="auto">
          <a:xfrm>
            <a:off x="963613" y="395288"/>
            <a:ext cx="3600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sz="800" b="0">
                <a:latin typeface="맑은 고딕"/>
                <a:ea typeface="맑은 고딕"/>
                <a:cs typeface="맑은 고딕"/>
              </a:rPr>
              <a:t>롤링배너 시나리오</a:t>
            </a:r>
          </a:p>
        </p:txBody>
      </p:sp>
      <p:sp>
        <p:nvSpPr>
          <p:cNvPr id="33797" name="TextBox 14"/>
          <p:cNvSpPr txBox="1">
            <a:spLocks noChangeArrowheads="1"/>
          </p:cNvSpPr>
          <p:nvPr/>
        </p:nvSpPr>
        <p:spPr bwMode="auto">
          <a:xfrm>
            <a:off x="2555875" y="908050"/>
            <a:ext cx="4321175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ko-KR" altLang="en-US" sz="1400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고대 목욕전례 요법과 매혹적인 향의</a:t>
            </a:r>
          </a:p>
          <a:p>
            <a:pPr algn="r">
              <a:lnSpc>
                <a:spcPct val="150000"/>
              </a:lnSpc>
            </a:pPr>
            <a:r>
              <a:rPr kumimoji="0" lang="ko-KR" altLang="en-US" sz="1400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신개념 바디 캐어</a:t>
            </a:r>
          </a:p>
          <a:p>
            <a:pPr algn="r">
              <a:lnSpc>
                <a:spcPct val="150000"/>
              </a:lnSpc>
            </a:pPr>
            <a:r>
              <a:rPr kumimoji="0" lang="en-US" altLang="ko-KR" sz="1400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MOR</a:t>
            </a:r>
          </a:p>
        </p:txBody>
      </p:sp>
      <p:sp>
        <p:nvSpPr>
          <p:cNvPr id="33798" name="Text Box 108"/>
          <p:cNvSpPr txBox="1">
            <a:spLocks noChangeArrowheads="1"/>
          </p:cNvSpPr>
          <p:nvPr/>
        </p:nvSpPr>
        <p:spPr bwMode="auto">
          <a:xfrm>
            <a:off x="7286625" y="1052513"/>
            <a:ext cx="1785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900" b="0"/>
              <a:t>요청사항을 적으세요</a:t>
            </a:r>
            <a:r>
              <a:rPr lang="en-US" altLang="ko-KR" sz="900" b="0"/>
              <a:t>.</a:t>
            </a:r>
            <a:endParaRPr lang="ko-KR" altLang="en-US" sz="900" b="0"/>
          </a:p>
        </p:txBody>
      </p:sp>
      <p:sp>
        <p:nvSpPr>
          <p:cNvPr id="33799" name="Oval 1859"/>
          <p:cNvSpPr>
            <a:spLocks noChangeArrowheads="1"/>
          </p:cNvSpPr>
          <p:nvPr/>
        </p:nvSpPr>
        <p:spPr bwMode="auto">
          <a:xfrm>
            <a:off x="7308850" y="908050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800" name="직사각형 18"/>
          <p:cNvSpPr>
            <a:spLocks noChangeArrowheads="1"/>
          </p:cNvSpPr>
          <p:nvPr/>
        </p:nvSpPr>
        <p:spPr bwMode="auto">
          <a:xfrm>
            <a:off x="250825" y="4652963"/>
            <a:ext cx="173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LinkURL  http:// </a:t>
            </a:r>
            <a:endParaRPr lang="ko-KR" altLang="en-US" sz="1600"/>
          </a:p>
        </p:txBody>
      </p:sp>
      <p:sp>
        <p:nvSpPr>
          <p:cNvPr id="33801" name="Oval 1859"/>
          <p:cNvSpPr>
            <a:spLocks noChangeArrowheads="1"/>
          </p:cNvSpPr>
          <p:nvPr/>
        </p:nvSpPr>
        <p:spPr bwMode="auto">
          <a:xfrm>
            <a:off x="5535613" y="4148138"/>
            <a:ext cx="288925" cy="288925"/>
          </a:xfrm>
          <a:prstGeom prst="ellipse">
            <a:avLst/>
          </a:prstGeom>
          <a:solidFill>
            <a:srgbClr val="FB1324"/>
          </a:solidFill>
          <a:ln w="9525" algn="ctr">
            <a:solidFill>
              <a:srgbClr val="FB1324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802" name="Oval 1859"/>
          <p:cNvSpPr>
            <a:spLocks noChangeArrowheads="1"/>
          </p:cNvSpPr>
          <p:nvPr/>
        </p:nvSpPr>
        <p:spPr bwMode="auto">
          <a:xfrm>
            <a:off x="58531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803" name="Oval 1859"/>
          <p:cNvSpPr>
            <a:spLocks noChangeArrowheads="1"/>
          </p:cNvSpPr>
          <p:nvPr/>
        </p:nvSpPr>
        <p:spPr bwMode="auto">
          <a:xfrm>
            <a:off x="6170613" y="4148138"/>
            <a:ext cx="287337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804" name="Oval 1859"/>
          <p:cNvSpPr>
            <a:spLocks noChangeArrowheads="1"/>
          </p:cNvSpPr>
          <p:nvPr/>
        </p:nvSpPr>
        <p:spPr bwMode="auto">
          <a:xfrm>
            <a:off x="64865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805" name="Oval 1859"/>
          <p:cNvSpPr>
            <a:spLocks noChangeArrowheads="1"/>
          </p:cNvSpPr>
          <p:nvPr/>
        </p:nvSpPr>
        <p:spPr bwMode="auto">
          <a:xfrm>
            <a:off x="68040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04" name="Object 16"/>
          <p:cNvGraphicFramePr>
            <a:graphicFrameLocks noChangeAspect="1"/>
          </p:cNvGraphicFramePr>
          <p:nvPr/>
        </p:nvGraphicFramePr>
        <p:xfrm>
          <a:off x="179388" y="692150"/>
          <a:ext cx="6985000" cy="3816350"/>
        </p:xfrm>
        <a:graphic>
          <a:graphicData uri="http://schemas.openxmlformats.org/presentationml/2006/ole">
            <p:oleObj spid="_x0000_s37904" name="Image" r:id="rId4" imgW="2438198" imgH="1289197" progId="Photoshop.Image.10">
              <p:embed/>
            </p:oleObj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79388" y="692150"/>
            <a:ext cx="6985000" cy="38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5288" y="401638"/>
            <a:ext cx="28733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n-ea"/>
                <a:ea typeface="+mn-ea"/>
              </a:rPr>
              <a:t>홈</a:t>
            </a:r>
          </a:p>
        </p:txBody>
      </p:sp>
      <p:sp>
        <p:nvSpPr>
          <p:cNvPr id="37907" name="TextBox 5"/>
          <p:cNvSpPr txBox="1">
            <a:spLocks noChangeArrowheads="1"/>
          </p:cNvSpPr>
          <p:nvPr/>
        </p:nvSpPr>
        <p:spPr bwMode="auto">
          <a:xfrm>
            <a:off x="963613" y="395288"/>
            <a:ext cx="3600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sz="800" b="0">
                <a:latin typeface="맑은 고딕"/>
                <a:ea typeface="맑은 고딕"/>
                <a:cs typeface="맑은 고딕"/>
              </a:rPr>
              <a:t>롤링배너 시나리오</a:t>
            </a:r>
          </a:p>
        </p:txBody>
      </p:sp>
      <p:sp>
        <p:nvSpPr>
          <p:cNvPr id="37908" name="Text Box 108"/>
          <p:cNvSpPr txBox="1">
            <a:spLocks noChangeArrowheads="1"/>
          </p:cNvSpPr>
          <p:nvPr/>
        </p:nvSpPr>
        <p:spPr bwMode="auto">
          <a:xfrm>
            <a:off x="7286625" y="1052513"/>
            <a:ext cx="178593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900" b="0"/>
              <a:t>요청사항을 적으세요</a:t>
            </a:r>
            <a:r>
              <a:rPr lang="en-US" altLang="ko-KR" sz="900" b="0"/>
              <a:t>.</a:t>
            </a:r>
          </a:p>
          <a:p>
            <a:pPr>
              <a:spcBef>
                <a:spcPct val="50000"/>
              </a:spcBef>
            </a:pPr>
            <a:endParaRPr lang="en-US" altLang="ko-KR" sz="900" b="0"/>
          </a:p>
          <a:p>
            <a:pPr>
              <a:spcBef>
                <a:spcPct val="50000"/>
              </a:spcBef>
            </a:pPr>
            <a:r>
              <a:rPr lang="ko-KR" altLang="en-US" sz="900" b="0">
                <a:solidFill>
                  <a:srgbClr val="FB1324"/>
                </a:solidFill>
              </a:rPr>
              <a:t>디자인 이미지는 별첨해 드립니다</a:t>
            </a:r>
            <a:r>
              <a:rPr lang="en-US" altLang="ko-KR" sz="900" b="0">
                <a:solidFill>
                  <a:srgbClr val="FB1324"/>
                </a:solidFill>
              </a:rPr>
              <a:t>.</a:t>
            </a:r>
          </a:p>
        </p:txBody>
      </p:sp>
      <p:sp>
        <p:nvSpPr>
          <p:cNvPr id="37909" name="Oval 1859"/>
          <p:cNvSpPr>
            <a:spLocks noChangeArrowheads="1"/>
          </p:cNvSpPr>
          <p:nvPr/>
        </p:nvSpPr>
        <p:spPr bwMode="auto">
          <a:xfrm>
            <a:off x="7308850" y="908050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910" name="Oval 1859"/>
          <p:cNvSpPr>
            <a:spLocks noChangeArrowheads="1"/>
          </p:cNvSpPr>
          <p:nvPr/>
        </p:nvSpPr>
        <p:spPr bwMode="auto">
          <a:xfrm>
            <a:off x="55356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911" name="Oval 1859"/>
          <p:cNvSpPr>
            <a:spLocks noChangeArrowheads="1"/>
          </p:cNvSpPr>
          <p:nvPr/>
        </p:nvSpPr>
        <p:spPr bwMode="auto">
          <a:xfrm>
            <a:off x="5853113" y="4148138"/>
            <a:ext cx="288925" cy="288925"/>
          </a:xfrm>
          <a:prstGeom prst="ellipse">
            <a:avLst/>
          </a:prstGeom>
          <a:solidFill>
            <a:srgbClr val="FB1324"/>
          </a:solidFill>
          <a:ln w="9525" algn="ctr">
            <a:solidFill>
              <a:srgbClr val="FB1324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912" name="Oval 1859"/>
          <p:cNvSpPr>
            <a:spLocks noChangeArrowheads="1"/>
          </p:cNvSpPr>
          <p:nvPr/>
        </p:nvSpPr>
        <p:spPr bwMode="auto">
          <a:xfrm>
            <a:off x="6170613" y="4148138"/>
            <a:ext cx="287337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913" name="Oval 1859"/>
          <p:cNvSpPr>
            <a:spLocks noChangeArrowheads="1"/>
          </p:cNvSpPr>
          <p:nvPr/>
        </p:nvSpPr>
        <p:spPr bwMode="auto">
          <a:xfrm>
            <a:off x="64865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7914" name="Oval 1859"/>
          <p:cNvSpPr>
            <a:spLocks noChangeArrowheads="1"/>
          </p:cNvSpPr>
          <p:nvPr/>
        </p:nvSpPr>
        <p:spPr bwMode="auto">
          <a:xfrm>
            <a:off x="68040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7915" name="직사각형 18"/>
          <p:cNvSpPr>
            <a:spLocks noChangeArrowheads="1"/>
          </p:cNvSpPr>
          <p:nvPr/>
        </p:nvSpPr>
        <p:spPr bwMode="auto">
          <a:xfrm>
            <a:off x="250825" y="4652963"/>
            <a:ext cx="173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LinkURL  http:// </a:t>
            </a:r>
            <a:endParaRPr lang="ko-KR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50" name="Object 14"/>
          <p:cNvGraphicFramePr>
            <a:graphicFrameLocks noChangeAspect="1"/>
          </p:cNvGraphicFramePr>
          <p:nvPr/>
        </p:nvGraphicFramePr>
        <p:xfrm>
          <a:off x="900113" y="1484313"/>
          <a:ext cx="5329237" cy="2520950"/>
        </p:xfrm>
        <a:graphic>
          <a:graphicData uri="http://schemas.openxmlformats.org/presentationml/2006/ole">
            <p:oleObj spid="_x0000_s39950" name="Image" r:id="rId4" imgW="2648493" imgH="1252412" progId="Photoshop.Image.10">
              <p:embed/>
            </p:oleObj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79388" y="692150"/>
            <a:ext cx="6985000" cy="38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5288" y="401638"/>
            <a:ext cx="28733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n-ea"/>
                <a:ea typeface="+mn-ea"/>
              </a:rPr>
              <a:t>홈</a:t>
            </a:r>
          </a:p>
        </p:txBody>
      </p:sp>
      <p:sp>
        <p:nvSpPr>
          <p:cNvPr id="39953" name="TextBox 5"/>
          <p:cNvSpPr txBox="1">
            <a:spLocks noChangeArrowheads="1"/>
          </p:cNvSpPr>
          <p:nvPr/>
        </p:nvSpPr>
        <p:spPr bwMode="auto">
          <a:xfrm>
            <a:off x="963613" y="395288"/>
            <a:ext cx="3600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sz="800" b="0">
                <a:latin typeface="맑은 고딕"/>
                <a:ea typeface="맑은 고딕"/>
                <a:cs typeface="맑은 고딕"/>
              </a:rPr>
              <a:t>롤링배너 시나리오</a:t>
            </a:r>
          </a:p>
        </p:txBody>
      </p:sp>
      <p:sp>
        <p:nvSpPr>
          <p:cNvPr id="39954" name="Text Box 108"/>
          <p:cNvSpPr txBox="1">
            <a:spLocks noChangeArrowheads="1"/>
          </p:cNvSpPr>
          <p:nvPr/>
        </p:nvSpPr>
        <p:spPr bwMode="auto">
          <a:xfrm>
            <a:off x="7286625" y="1052513"/>
            <a:ext cx="1785938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800" b="0"/>
              <a:t>요청사항을 입력하세요</a:t>
            </a:r>
            <a:r>
              <a:rPr lang="en-US" altLang="ko-KR" sz="800" b="0"/>
              <a:t>…</a:t>
            </a:r>
          </a:p>
          <a:p>
            <a:pPr>
              <a:spcBef>
                <a:spcPct val="50000"/>
              </a:spcBef>
            </a:pPr>
            <a:r>
              <a:rPr lang="ko-KR" altLang="en-US" sz="900" b="0">
                <a:solidFill>
                  <a:srgbClr val="FB1324"/>
                </a:solidFill>
              </a:rPr>
              <a:t>디자인 이미지는 별첨 해 드립니다</a:t>
            </a:r>
            <a:r>
              <a:rPr lang="en-US" altLang="ko-KR" sz="900" b="0">
                <a:solidFill>
                  <a:srgbClr val="FB1324"/>
                </a:solidFill>
              </a:rPr>
              <a:t>.</a:t>
            </a:r>
          </a:p>
        </p:txBody>
      </p:sp>
      <p:sp>
        <p:nvSpPr>
          <p:cNvPr id="39955" name="Oval 1859"/>
          <p:cNvSpPr>
            <a:spLocks noChangeArrowheads="1"/>
          </p:cNvSpPr>
          <p:nvPr/>
        </p:nvSpPr>
        <p:spPr bwMode="auto">
          <a:xfrm>
            <a:off x="7308850" y="908050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956" name="Rectangle 13"/>
          <p:cNvSpPr>
            <a:spLocks noChangeArrowheads="1"/>
          </p:cNvSpPr>
          <p:nvPr/>
        </p:nvSpPr>
        <p:spPr bwMode="auto">
          <a:xfrm>
            <a:off x="3563938" y="908050"/>
            <a:ext cx="3321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kumimoji="0" lang="ko-KR" altLang="en-US" b="0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자연에서 얻어진 천연화장품 </a:t>
            </a:r>
            <a:r>
              <a:rPr kumimoji="0" lang="en-US" altLang="ko-KR" b="0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LOVE &amp; TOAST</a:t>
            </a:r>
            <a:endParaRPr kumimoji="0" lang="ko-KR" altLang="en-US" b="0">
              <a:solidFill>
                <a:srgbClr val="FB1324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9957" name="Oval 1859"/>
          <p:cNvSpPr>
            <a:spLocks noChangeArrowheads="1"/>
          </p:cNvSpPr>
          <p:nvPr/>
        </p:nvSpPr>
        <p:spPr bwMode="auto">
          <a:xfrm>
            <a:off x="55356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958" name="Oval 1859"/>
          <p:cNvSpPr>
            <a:spLocks noChangeArrowheads="1"/>
          </p:cNvSpPr>
          <p:nvPr/>
        </p:nvSpPr>
        <p:spPr bwMode="auto">
          <a:xfrm>
            <a:off x="58531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959" name="Oval 1859"/>
          <p:cNvSpPr>
            <a:spLocks noChangeArrowheads="1"/>
          </p:cNvSpPr>
          <p:nvPr/>
        </p:nvSpPr>
        <p:spPr bwMode="auto">
          <a:xfrm>
            <a:off x="6170613" y="4148138"/>
            <a:ext cx="287337" cy="288925"/>
          </a:xfrm>
          <a:prstGeom prst="ellipse">
            <a:avLst/>
          </a:prstGeom>
          <a:solidFill>
            <a:srgbClr val="FB1324"/>
          </a:solidFill>
          <a:ln w="9525" algn="ctr">
            <a:solidFill>
              <a:srgbClr val="FB1324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960" name="Oval 1859"/>
          <p:cNvSpPr>
            <a:spLocks noChangeArrowheads="1"/>
          </p:cNvSpPr>
          <p:nvPr/>
        </p:nvSpPr>
        <p:spPr bwMode="auto">
          <a:xfrm>
            <a:off x="64865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961" name="Oval 1859"/>
          <p:cNvSpPr>
            <a:spLocks noChangeArrowheads="1"/>
          </p:cNvSpPr>
          <p:nvPr/>
        </p:nvSpPr>
        <p:spPr bwMode="auto">
          <a:xfrm>
            <a:off x="68040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9962" name="직사각형 18"/>
          <p:cNvSpPr>
            <a:spLocks noChangeArrowheads="1"/>
          </p:cNvSpPr>
          <p:nvPr/>
        </p:nvSpPr>
        <p:spPr bwMode="auto">
          <a:xfrm>
            <a:off x="250825" y="4652963"/>
            <a:ext cx="173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LinkURL  http:// </a:t>
            </a:r>
            <a:endParaRPr lang="ko-KR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9388" y="692150"/>
            <a:ext cx="6985000" cy="38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5288" y="401638"/>
            <a:ext cx="6318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n-ea"/>
                <a:ea typeface="+mn-ea"/>
              </a:rPr>
              <a:t>홈 </a:t>
            </a:r>
            <a:r>
              <a:rPr kumimoji="0" lang="en-US" altLang="ko-KR" sz="800" b="0" dirty="0">
                <a:latin typeface="+mn-ea"/>
                <a:ea typeface="+mn-ea"/>
              </a:rPr>
              <a:t>&gt; CAC</a:t>
            </a:r>
            <a:endParaRPr kumimoji="0" lang="ko-KR" altLang="en-US" sz="800" b="0" dirty="0">
              <a:latin typeface="+mn-ea"/>
              <a:ea typeface="+mn-ea"/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963613" y="395288"/>
            <a:ext cx="3600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sz="800" b="0">
                <a:latin typeface="맑은 고딕"/>
                <a:ea typeface="맑은 고딕"/>
                <a:cs typeface="맑은 고딕"/>
              </a:rPr>
              <a:t>롤링배너 시나리오</a:t>
            </a:r>
          </a:p>
        </p:txBody>
      </p:sp>
      <p:sp>
        <p:nvSpPr>
          <p:cNvPr id="41988" name="Text Box 108"/>
          <p:cNvSpPr txBox="1">
            <a:spLocks noChangeArrowheads="1"/>
          </p:cNvSpPr>
          <p:nvPr/>
        </p:nvSpPr>
        <p:spPr bwMode="auto">
          <a:xfrm>
            <a:off x="7286625" y="1052513"/>
            <a:ext cx="17859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900" b="0"/>
              <a:t>요청사항을 적으세요</a:t>
            </a:r>
            <a:r>
              <a:rPr lang="en-US" altLang="ko-KR" sz="900" b="0"/>
              <a:t>~</a:t>
            </a:r>
          </a:p>
          <a:p>
            <a:pPr>
              <a:spcBef>
                <a:spcPct val="50000"/>
              </a:spcBef>
            </a:pPr>
            <a:endParaRPr lang="en-US" altLang="ko-KR" sz="900" b="0"/>
          </a:p>
          <a:p>
            <a:pPr>
              <a:spcBef>
                <a:spcPct val="50000"/>
              </a:spcBef>
            </a:pPr>
            <a:endParaRPr lang="ko-KR" altLang="en-US" sz="900" b="0"/>
          </a:p>
        </p:txBody>
      </p:sp>
      <p:sp>
        <p:nvSpPr>
          <p:cNvPr id="41989" name="Oval 1859"/>
          <p:cNvSpPr>
            <a:spLocks noChangeArrowheads="1"/>
          </p:cNvSpPr>
          <p:nvPr/>
        </p:nvSpPr>
        <p:spPr bwMode="auto">
          <a:xfrm>
            <a:off x="7308850" y="908050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817563"/>
            <a:ext cx="17430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411413" y="1125538"/>
            <a:ext cx="4627562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ko-KR" altLang="en-US" dirty="0"/>
              <a:t>자연과학이 탄생시킨 맑고 투명한 피부미인</a:t>
            </a:r>
            <a:endParaRPr lang="en-US" altLang="ko-KR" dirty="0"/>
          </a:p>
          <a:p>
            <a:pPr algn="r">
              <a:defRPr/>
            </a:pPr>
            <a:r>
              <a:rPr lang="ko-KR" altLang="en-US" dirty="0"/>
              <a:t>피부세포 활성순환 미용법</a:t>
            </a:r>
            <a:endParaRPr lang="en-US" altLang="ko-KR" dirty="0"/>
          </a:p>
          <a:p>
            <a:pPr algn="r">
              <a:defRPr/>
            </a:pP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CAC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화장품</a:t>
            </a:r>
          </a:p>
        </p:txBody>
      </p:sp>
      <p:pic>
        <p:nvPicPr>
          <p:cNvPr id="41992" name="Picture 4" descr="http://www.mirjam.co.kr/web/product/medium/blueblue92_82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5875" y="2349500"/>
            <a:ext cx="1368425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3" name="Picture 8" descr="http://www.mirjam.co.kr/web/product/medium/blueblue92_81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4300" y="2349500"/>
            <a:ext cx="1439863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4" name="Picture 10" descr="http://www.mirjam.co.kr/web/product/medium/blueblue92_81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80063" y="2420938"/>
            <a:ext cx="13684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5" name="Oval 1859"/>
          <p:cNvSpPr>
            <a:spLocks noChangeArrowheads="1"/>
          </p:cNvSpPr>
          <p:nvPr/>
        </p:nvSpPr>
        <p:spPr bwMode="auto">
          <a:xfrm>
            <a:off x="55356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996" name="Oval 1859"/>
          <p:cNvSpPr>
            <a:spLocks noChangeArrowheads="1"/>
          </p:cNvSpPr>
          <p:nvPr/>
        </p:nvSpPr>
        <p:spPr bwMode="auto">
          <a:xfrm>
            <a:off x="58531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997" name="Oval 1859"/>
          <p:cNvSpPr>
            <a:spLocks noChangeArrowheads="1"/>
          </p:cNvSpPr>
          <p:nvPr/>
        </p:nvSpPr>
        <p:spPr bwMode="auto">
          <a:xfrm>
            <a:off x="6170613" y="4148138"/>
            <a:ext cx="287337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998" name="Oval 1859"/>
          <p:cNvSpPr>
            <a:spLocks noChangeArrowheads="1"/>
          </p:cNvSpPr>
          <p:nvPr/>
        </p:nvSpPr>
        <p:spPr bwMode="auto">
          <a:xfrm>
            <a:off x="6486525" y="4148138"/>
            <a:ext cx="288925" cy="288925"/>
          </a:xfrm>
          <a:prstGeom prst="ellipse">
            <a:avLst/>
          </a:prstGeom>
          <a:solidFill>
            <a:srgbClr val="FB1324"/>
          </a:solidFill>
          <a:ln w="9525" algn="ctr">
            <a:solidFill>
              <a:srgbClr val="FB1324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999" name="Oval 1859"/>
          <p:cNvSpPr>
            <a:spLocks noChangeArrowheads="1"/>
          </p:cNvSpPr>
          <p:nvPr/>
        </p:nvSpPr>
        <p:spPr bwMode="auto">
          <a:xfrm>
            <a:off x="68040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000" name="직사각형 18"/>
          <p:cNvSpPr>
            <a:spLocks noChangeArrowheads="1"/>
          </p:cNvSpPr>
          <p:nvPr/>
        </p:nvSpPr>
        <p:spPr bwMode="auto">
          <a:xfrm>
            <a:off x="250825" y="4652963"/>
            <a:ext cx="173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LinkURL  http:// </a:t>
            </a:r>
            <a:endParaRPr lang="ko-KR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9388" y="692150"/>
            <a:ext cx="6985000" cy="3816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75288" y="401638"/>
            <a:ext cx="287337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0" dirty="0">
                <a:latin typeface="+mn-ea"/>
                <a:ea typeface="+mn-ea"/>
              </a:rPr>
              <a:t>홈</a:t>
            </a: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963613" y="395288"/>
            <a:ext cx="36004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ko-KR" altLang="en-US" sz="800" b="0">
                <a:latin typeface="맑은 고딕"/>
                <a:ea typeface="맑은 고딕"/>
                <a:cs typeface="맑은 고딕"/>
              </a:rPr>
              <a:t>롤링배너 시나리오</a:t>
            </a:r>
          </a:p>
        </p:txBody>
      </p:sp>
      <p:sp>
        <p:nvSpPr>
          <p:cNvPr id="44036" name="Text Box 108"/>
          <p:cNvSpPr txBox="1">
            <a:spLocks noChangeArrowheads="1"/>
          </p:cNvSpPr>
          <p:nvPr/>
        </p:nvSpPr>
        <p:spPr bwMode="auto">
          <a:xfrm>
            <a:off x="7286625" y="1052513"/>
            <a:ext cx="17859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900" b="0"/>
              <a:t>요청사항을 입력하세요</a:t>
            </a:r>
            <a:r>
              <a:rPr lang="en-US" altLang="ko-KR" sz="900" b="0"/>
              <a:t>…</a:t>
            </a:r>
          </a:p>
          <a:p>
            <a:pPr>
              <a:spcBef>
                <a:spcPct val="50000"/>
              </a:spcBef>
            </a:pPr>
            <a:endParaRPr lang="en-US" altLang="ko-KR" sz="900" b="0"/>
          </a:p>
        </p:txBody>
      </p:sp>
      <p:sp>
        <p:nvSpPr>
          <p:cNvPr id="44037" name="Oval 1859"/>
          <p:cNvSpPr>
            <a:spLocks noChangeArrowheads="1"/>
          </p:cNvSpPr>
          <p:nvPr/>
        </p:nvSpPr>
        <p:spPr bwMode="auto">
          <a:xfrm>
            <a:off x="7308850" y="908050"/>
            <a:ext cx="144463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038" name="Oval 1859"/>
          <p:cNvSpPr>
            <a:spLocks noChangeArrowheads="1"/>
          </p:cNvSpPr>
          <p:nvPr/>
        </p:nvSpPr>
        <p:spPr bwMode="auto">
          <a:xfrm>
            <a:off x="55356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039" name="Oval 1859"/>
          <p:cNvSpPr>
            <a:spLocks noChangeArrowheads="1"/>
          </p:cNvSpPr>
          <p:nvPr/>
        </p:nvSpPr>
        <p:spPr bwMode="auto">
          <a:xfrm>
            <a:off x="5853113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040" name="Oval 1859"/>
          <p:cNvSpPr>
            <a:spLocks noChangeArrowheads="1"/>
          </p:cNvSpPr>
          <p:nvPr/>
        </p:nvSpPr>
        <p:spPr bwMode="auto">
          <a:xfrm>
            <a:off x="6170613" y="4148138"/>
            <a:ext cx="287337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041" name="Oval 1859"/>
          <p:cNvSpPr>
            <a:spLocks noChangeArrowheads="1"/>
          </p:cNvSpPr>
          <p:nvPr/>
        </p:nvSpPr>
        <p:spPr bwMode="auto">
          <a:xfrm>
            <a:off x="6486525" y="4148138"/>
            <a:ext cx="288925" cy="288925"/>
          </a:xfrm>
          <a:prstGeom prst="ellipse">
            <a:avLst/>
          </a:prstGeom>
          <a:solidFill>
            <a:srgbClr val="FFB7B7"/>
          </a:solidFill>
          <a:ln w="9525" algn="ctr">
            <a:solidFill>
              <a:srgbClr val="FFB7B7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4042" name="Oval 1859"/>
          <p:cNvSpPr>
            <a:spLocks noChangeArrowheads="1"/>
          </p:cNvSpPr>
          <p:nvPr/>
        </p:nvSpPr>
        <p:spPr bwMode="auto">
          <a:xfrm>
            <a:off x="6804025" y="4148138"/>
            <a:ext cx="288925" cy="288925"/>
          </a:xfrm>
          <a:prstGeom prst="ellipse">
            <a:avLst/>
          </a:prstGeom>
          <a:solidFill>
            <a:srgbClr val="FB1324"/>
          </a:solidFill>
          <a:ln w="9525" algn="ctr">
            <a:solidFill>
              <a:srgbClr val="FB1324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4043" name="직사각형 18"/>
          <p:cNvSpPr>
            <a:spLocks noChangeArrowheads="1"/>
          </p:cNvSpPr>
          <p:nvPr/>
        </p:nvSpPr>
        <p:spPr bwMode="auto">
          <a:xfrm>
            <a:off x="250825" y="4652963"/>
            <a:ext cx="1735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/>
              <a:t>LinkURL  http:// </a:t>
            </a:r>
            <a:endParaRPr lang="ko-KR" altLang="en-US" sz="1600"/>
          </a:p>
        </p:txBody>
      </p:sp>
      <p:sp>
        <p:nvSpPr>
          <p:cNvPr id="44044" name="TextBox 14"/>
          <p:cNvSpPr txBox="1">
            <a:spLocks noChangeArrowheads="1"/>
          </p:cNvSpPr>
          <p:nvPr/>
        </p:nvSpPr>
        <p:spPr bwMode="auto">
          <a:xfrm>
            <a:off x="971550" y="2420938"/>
            <a:ext cx="5256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ko-KR" altLang="en-US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헤미러스 문구랑 이미지 초이스 부탁 드립니다</a:t>
            </a:r>
            <a:r>
              <a:rPr lang="en-US" altLang="ko-KR">
                <a:solidFill>
                  <a:srgbClr val="FB1324"/>
                </a:solidFill>
                <a:latin typeface="HY견고딕" pitchFamily="18" charset="-127"/>
                <a:ea typeface="HY견고딕" pitchFamily="18" charset="-127"/>
              </a:rPr>
              <a:t>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9947</TotalTime>
  <Words>141</Words>
  <Application>Microsoft Office PowerPoint</Application>
  <PresentationFormat>On-screen Show (4:3)</PresentationFormat>
  <Paragraphs>77</Paragraphs>
  <Slides>9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디자인 서식 파일</vt:lpstr>
      </vt:variant>
      <vt:variant>
        <vt:i4>15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9" baseType="lpstr">
      <vt:lpstr>굴림</vt:lpstr>
      <vt:lpstr>Arial</vt:lpstr>
      <vt:lpstr>맑은 고딕</vt:lpstr>
      <vt:lpstr>HY견고딕</vt:lpstr>
      <vt:lpstr>Office 테마</vt:lpstr>
      <vt:lpstr>디자인 사용자 지정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Company>미리암쇼핑몰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미리암</dc:creator>
  <cp:lastModifiedBy>유청남</cp:lastModifiedBy>
  <cp:revision>1162</cp:revision>
  <dcterms:created xsi:type="dcterms:W3CDTF">2009-01-20T01:14:03Z</dcterms:created>
  <dcterms:modified xsi:type="dcterms:W3CDTF">2010-11-08T13:39:38Z</dcterms:modified>
</cp:coreProperties>
</file>